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3" r:id="rId4"/>
    <p:sldId id="284" r:id="rId5"/>
    <p:sldId id="274" r:id="rId6"/>
    <p:sldId id="278" r:id="rId7"/>
    <p:sldId id="279" r:id="rId8"/>
    <p:sldId id="280" r:id="rId9"/>
    <p:sldId id="281" r:id="rId10"/>
    <p:sldId id="28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8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036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平安夜聖善夜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silent night holy night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41" y="573449"/>
            <a:ext cx="9420631" cy="60711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主耶穌降生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主耶穌降生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Jesus, Lord, at Thy birth,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Jesus, Lord, at Thy birth.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79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366824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平安夜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聖善夜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Peng- an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真安靜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真光明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Chin an-</a:t>
            </a:r>
            <a:r>
              <a:rPr lang="en-PH" sz="3500" b="1" dirty="0" err="1">
                <a:latin typeface="Candara" panose="020E0502030303020204" pitchFamily="34" charset="0"/>
              </a:rPr>
              <a:t>cheng</a:t>
            </a:r>
            <a:r>
              <a:rPr lang="en-PH" sz="3500" b="1" dirty="0">
                <a:latin typeface="Candara" panose="020E0502030303020204" pitchFamily="34" charset="0"/>
              </a:rPr>
              <a:t>, chin </a:t>
            </a:r>
            <a:r>
              <a:rPr lang="en-PH" sz="3500" b="1" dirty="0" err="1">
                <a:latin typeface="Candara" panose="020E0502030303020204" pitchFamily="34" charset="0"/>
              </a:rPr>
              <a:t>kng-beng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Silent night! Holy night!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All is calm, all is bright,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012" y="366824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照在聖母照聖嬰孩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真正溫純真正可愛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Chin-</a:t>
            </a:r>
            <a:r>
              <a:rPr lang="en-PH" sz="3500" b="1" dirty="0" err="1"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un- sun chin-</a:t>
            </a:r>
            <a:r>
              <a:rPr lang="en-PH" sz="3500" b="1" dirty="0" err="1"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kho</a:t>
            </a:r>
            <a:r>
              <a:rPr lang="en-PH" sz="3500" b="1" dirty="0">
                <a:latin typeface="Candara" panose="020E0502030303020204" pitchFamily="34" charset="0"/>
              </a:rPr>
              <a:t>-ai,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Round yon Virgin Mother and child,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Holy Infant so tender and mild,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520288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上帝賜安眠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an- bin,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上帝賜安眠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an- bin.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Sleep in heavenly peace,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Sleep in heavenly peace.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26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505047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平安夜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聖善夜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Peng-an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衆牧者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大驚惶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Cheng </a:t>
            </a:r>
            <a:r>
              <a:rPr lang="en-PH" sz="3500" b="1" dirty="0" err="1">
                <a:latin typeface="Candara" panose="020E0502030303020204" pitchFamily="34" charset="0"/>
              </a:rPr>
              <a:t>bok</a:t>
            </a:r>
            <a:r>
              <a:rPr lang="en-PH" sz="3500" b="1" dirty="0">
                <a:latin typeface="Candara" panose="020E0502030303020204" pitchFamily="34" charset="0"/>
              </a:rPr>
              <a:t>-chia  toa </a:t>
            </a:r>
            <a:r>
              <a:rPr lang="en-PH" sz="3500" b="1" dirty="0" err="1">
                <a:latin typeface="Candara" panose="020E0502030303020204" pitchFamily="34" charset="0"/>
              </a:rPr>
              <a:t>kia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latin typeface="Candara" panose="020E0502030303020204" pitchFamily="34" charset="0"/>
              </a:rPr>
              <a:t>-hia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Silent night! Holy night!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Shepherds quake at the sight,</a:t>
            </a:r>
          </a:p>
        </p:txBody>
      </p:sp>
    </p:spTree>
    <p:extLst>
      <p:ext uri="{BB962C8B-B14F-4D97-AF65-F5344CB8AC3E}">
        <p14:creationId xmlns:p14="http://schemas.microsoft.com/office/powerpoint/2010/main" val="2837897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356191"/>
            <a:ext cx="8915400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忽然天頂顯出光明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Hut-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hian-chhut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哈利路亞讚美不停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              Ha-   li-  </a:t>
            </a:r>
            <a:r>
              <a:rPr lang="en-US" sz="3500" b="1" dirty="0" err="1">
                <a:latin typeface="Candara" panose="020E0502030303020204" pitchFamily="34" charset="0"/>
              </a:rPr>
              <a:t>lu</a:t>
            </a:r>
            <a:r>
              <a:rPr lang="en-US" sz="3500" b="1" dirty="0">
                <a:latin typeface="Candara" panose="020E0502030303020204" pitchFamily="34" charset="0"/>
              </a:rPr>
              <a:t>-   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      o-  lo   </a:t>
            </a:r>
            <a:r>
              <a:rPr lang="en-US" sz="3500" b="1" dirty="0" err="1">
                <a:latin typeface="Candara" panose="020E0502030303020204" pitchFamily="34" charset="0"/>
              </a:rPr>
              <a:t>bo-theng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Glories stream from heaven afar,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latin typeface="Candara" panose="020E0502030303020204" pitchFamily="34" charset="0"/>
              </a:rPr>
              <a:t> hosts sing: Al-le-</a:t>
            </a:r>
            <a:r>
              <a:rPr lang="en-US" sz="3500" b="1" dirty="0" err="1">
                <a:latin typeface="Candara" panose="020E0502030303020204" pitchFamily="34" charset="0"/>
              </a:rPr>
              <a:t>lu</a:t>
            </a:r>
            <a:r>
              <a:rPr lang="en-US" sz="3500" b="1" dirty="0"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latin typeface="Candara" panose="020E0502030303020204" pitchFamily="34" charset="0"/>
              </a:rPr>
              <a:t>ia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184169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93405"/>
            <a:ext cx="9420631" cy="607118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今瞑主降生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Kim- mi Chu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今瞑主降生</a:t>
            </a:r>
            <a:r>
              <a:rPr lang="zh-TW" altLang="en-US" sz="3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Kim- mi Chu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kang-seng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the Savior is born,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Christ the Savior is born</a:t>
            </a:r>
            <a:r>
              <a:rPr lang="en-PH" sz="3500" b="1" dirty="0">
                <a:latin typeface="Candara" panose="020E0502030303020204" pitchFamily="34" charset="0"/>
              </a:rPr>
              <a:t>.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090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366824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平安夜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聖善夜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Peng-an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seng-sian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聖嬰兒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美無比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Seng  </a:t>
            </a:r>
            <a:r>
              <a:rPr lang="en-PH" sz="3500" b="1" dirty="0" err="1">
                <a:latin typeface="Candara" panose="020E0502030303020204" pitchFamily="34" charset="0"/>
              </a:rPr>
              <a:t>eng</a:t>
            </a:r>
            <a:r>
              <a:rPr lang="en-PH" sz="3500" b="1" dirty="0">
                <a:latin typeface="Candara" panose="020E0502030303020204" pitchFamily="34" charset="0"/>
              </a:rPr>
              <a:t>- ji       sui   </a:t>
            </a:r>
            <a:r>
              <a:rPr lang="en-PH" sz="3500" b="1" dirty="0" err="1">
                <a:latin typeface="Candara" panose="020E0502030303020204" pitchFamily="34" charset="0"/>
              </a:rPr>
              <a:t>bo</a:t>
            </a:r>
            <a:r>
              <a:rPr lang="en-PH" sz="3500" b="1" dirty="0">
                <a:latin typeface="Candara" panose="020E0502030303020204" pitchFamily="34" charset="0"/>
              </a:rPr>
              <a:t>- pi,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latin typeface="Candara" panose="020E0502030303020204" pitchFamily="34" charset="0"/>
              </a:rPr>
              <a:t>Silent night! Holy night!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Son of God, love’s pure light,</a:t>
            </a:r>
          </a:p>
        </p:txBody>
      </p:sp>
    </p:spTree>
    <p:extLst>
      <p:ext uri="{BB962C8B-B14F-4D97-AF65-F5344CB8AC3E}">
        <p14:creationId xmlns:p14="http://schemas.microsoft.com/office/powerpoint/2010/main" val="180528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529501"/>
            <a:ext cx="8915400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面貌榮光遍照四方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mau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si-hng</a:t>
            </a: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救贖恩典極其齊全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latin typeface="Candara" panose="020E0502030303020204" pitchFamily="34" charset="0"/>
              </a:rPr>
              <a:t>Kiu-siok</a:t>
            </a:r>
            <a:r>
              <a:rPr lang="en-US" sz="3500" b="1" dirty="0">
                <a:latin typeface="Candara" panose="020E0502030303020204" pitchFamily="34" charset="0"/>
              </a:rPr>
              <a:t> un-tian </a:t>
            </a:r>
            <a:r>
              <a:rPr lang="en-US" sz="3500" b="1" dirty="0" err="1">
                <a:latin typeface="Candara" panose="020E0502030303020204" pitchFamily="34" charset="0"/>
              </a:rPr>
              <a:t>kek</a:t>
            </a:r>
            <a:r>
              <a:rPr lang="en-US" sz="3500" b="1" dirty="0">
                <a:latin typeface="Candara" panose="020E0502030303020204" pitchFamily="34" charset="0"/>
              </a:rPr>
              <a:t>-ki </a:t>
            </a:r>
            <a:r>
              <a:rPr lang="en-US" sz="3500" b="1" dirty="0" err="1">
                <a:latin typeface="Candara" panose="020E0502030303020204" pitchFamily="34" charset="0"/>
              </a:rPr>
              <a:t>chiau-chng</a:t>
            </a:r>
            <a:r>
              <a:rPr lang="en-US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Radiant beams from Thy holy face,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the dawn of redeeming grace,</a:t>
            </a:r>
          </a:p>
        </p:txBody>
      </p:sp>
    </p:spTree>
    <p:extLst>
      <p:ext uri="{BB962C8B-B14F-4D97-AF65-F5344CB8AC3E}">
        <p14:creationId xmlns:p14="http://schemas.microsoft.com/office/powerpoint/2010/main" val="4223226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1743</TotalTime>
  <Words>391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DFKai-SB</vt:lpstr>
      <vt:lpstr>Arial</vt:lpstr>
      <vt:lpstr>Candara</vt:lpstr>
      <vt:lpstr>Tw Cen MT</vt:lpstr>
      <vt:lpstr>Circuit</vt:lpstr>
      <vt:lpstr>平安夜聖善夜 silent night holy night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224</cp:revision>
  <dcterms:created xsi:type="dcterms:W3CDTF">2020-01-10T06:25:13Z</dcterms:created>
  <dcterms:modified xsi:type="dcterms:W3CDTF">2021-07-07T02:14:58Z</dcterms:modified>
</cp:coreProperties>
</file>